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5" r:id="rId11"/>
    <p:sldId id="267" r:id="rId12"/>
    <p:sldId id="264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3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2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5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66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4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0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2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9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6505-2B4D-4975-BA44-E5BA2FB94C5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C7FB-A951-4DBD-A4D3-D8DDB2AD6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HF Signals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 teletype</a:t>
            </a:r>
          </a:p>
          <a:p>
            <a:r>
              <a:rPr lang="en-US" dirty="0" smtClean="0"/>
              <a:t>Found from 14.079 – 14.100 typically</a:t>
            </a:r>
          </a:p>
          <a:p>
            <a:r>
              <a:rPr lang="en-US" dirty="0" smtClean="0"/>
              <a:t>Free software available to decode</a:t>
            </a:r>
          </a:p>
          <a:p>
            <a:r>
              <a:rPr lang="en-US" dirty="0" err="1" smtClean="0"/>
              <a:t>MixW</a:t>
            </a:r>
            <a:r>
              <a:rPr lang="en-US" dirty="0" smtClean="0"/>
              <a:t>, MMTTY, True TTY</a:t>
            </a:r>
          </a:p>
          <a:p>
            <a:r>
              <a:rPr lang="en-US" dirty="0" smtClean="0"/>
              <a:t>MMTY engine used by many logging programs</a:t>
            </a:r>
          </a:p>
          <a:p>
            <a:r>
              <a:rPr lang="en-US" dirty="0" smtClean="0"/>
              <a:t>Help available on line and through user groups</a:t>
            </a:r>
          </a:p>
          <a:p>
            <a:r>
              <a:rPr lang="en-US" dirty="0" smtClean="0"/>
              <a:t>Sounds   </a:t>
            </a:r>
            <a:endParaRPr lang="en-US" dirty="0"/>
          </a:p>
        </p:txBody>
      </p:sp>
      <p:pic>
        <p:nvPicPr>
          <p:cNvPr id="4" name="rtt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908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16641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0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Slow scan TV</a:t>
            </a:r>
          </a:p>
          <a:p>
            <a:r>
              <a:rPr lang="en-US" dirty="0" smtClean="0"/>
              <a:t>Free software available for you PC</a:t>
            </a:r>
          </a:p>
          <a:p>
            <a:r>
              <a:rPr lang="en-US" dirty="0" smtClean="0"/>
              <a:t>RX-SSTV, </a:t>
            </a:r>
            <a:r>
              <a:rPr lang="en-US" dirty="0" err="1" smtClean="0"/>
              <a:t>MixW</a:t>
            </a:r>
            <a:r>
              <a:rPr lang="en-US" dirty="0" smtClean="0"/>
              <a:t>, MMSSTV</a:t>
            </a:r>
          </a:p>
          <a:p>
            <a:r>
              <a:rPr lang="en-US" dirty="0" smtClean="0"/>
              <a:t>Found around 14.230</a:t>
            </a:r>
          </a:p>
          <a:p>
            <a:r>
              <a:rPr lang="en-US" dirty="0" smtClean="0"/>
              <a:t>Transmits one pixel on a line at a time until entire picture is transmitted</a:t>
            </a:r>
          </a:p>
          <a:p>
            <a:r>
              <a:rPr lang="en-US" dirty="0" smtClean="0"/>
              <a:t>Full duty cycle can be hard on finals  </a:t>
            </a:r>
          </a:p>
          <a:p>
            <a:r>
              <a:rPr lang="en-US" dirty="0" smtClean="0"/>
              <a:t>Sounds </a:t>
            </a:r>
            <a:endParaRPr lang="en-US" dirty="0"/>
          </a:p>
        </p:txBody>
      </p:sp>
      <p:pic>
        <p:nvPicPr>
          <p:cNvPr id="4" name="sstv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600" y="5094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0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Olivia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Works in conditions of high atmospheric noise</a:t>
            </a:r>
          </a:p>
          <a:p>
            <a:r>
              <a:rPr lang="en-US" dirty="0" smtClean="0"/>
              <a:t>Does not require high power</a:t>
            </a:r>
          </a:p>
          <a:p>
            <a:r>
              <a:rPr lang="en-US" dirty="0" smtClean="0"/>
              <a:t>Can be copied when the human ear cannot hear the signal</a:t>
            </a:r>
          </a:p>
          <a:p>
            <a:r>
              <a:rPr lang="en-US" dirty="0" smtClean="0"/>
              <a:t>Two most common formats are Olivia500/16 and Olivia 100/32</a:t>
            </a:r>
          </a:p>
          <a:p>
            <a:r>
              <a:rPr lang="en-US" dirty="0"/>
              <a:t>There are advantages to faster typing with some formats and better decoding through noise with slower narrow formats. </a:t>
            </a:r>
            <a:endParaRPr lang="en-US" dirty="0" smtClean="0"/>
          </a:p>
          <a:p>
            <a:r>
              <a:rPr lang="en-US" dirty="0" smtClean="0"/>
              <a:t>Can use </a:t>
            </a:r>
            <a:r>
              <a:rPr lang="en-US" dirty="0" err="1" smtClean="0"/>
              <a:t>MixW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7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Hellschriber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Outperforms RTTY</a:t>
            </a:r>
          </a:p>
          <a:p>
            <a:r>
              <a:rPr lang="en-US" dirty="0"/>
              <a:t> </a:t>
            </a:r>
            <a:r>
              <a:rPr lang="en-US" dirty="0" smtClean="0"/>
              <a:t> Works at a comfortable typing speed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Digital </a:t>
            </a:r>
            <a:r>
              <a:rPr lang="en-US" dirty="0" smtClean="0"/>
              <a:t>voice</a:t>
            </a:r>
          </a:p>
          <a:p>
            <a:endParaRPr lang="en-US" dirty="0" smtClean="0"/>
          </a:p>
          <a:p>
            <a:r>
              <a:rPr lang="en-US" dirty="0" smtClean="0"/>
              <a:t>Free software available for these also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software shown tonight is free!!!</a:t>
            </a:r>
          </a:p>
          <a:p>
            <a:r>
              <a:rPr lang="en-US" dirty="0" smtClean="0"/>
              <a:t>To receive any of these signals, all you need is a cable from the audio out on your transceiver to the soundcard on your computer.</a:t>
            </a:r>
          </a:p>
          <a:p>
            <a:r>
              <a:rPr lang="en-US" dirty="0" smtClean="0"/>
              <a:t>Experiment, try new things</a:t>
            </a:r>
          </a:p>
          <a:p>
            <a:r>
              <a:rPr lang="en-US" dirty="0" smtClean="0"/>
              <a:t>Try other bands for the same modes</a:t>
            </a:r>
          </a:p>
          <a:p>
            <a:r>
              <a:rPr lang="en-US" dirty="0" smtClean="0"/>
              <a:t>Get on the HF bands, upgrade your license and have fun</a:t>
            </a:r>
          </a:p>
        </p:txBody>
      </p:sp>
    </p:spTree>
    <p:extLst>
      <p:ext uri="{BB962C8B-B14F-4D97-AF65-F5344CB8AC3E}">
        <p14:creationId xmlns:p14="http://schemas.microsoft.com/office/powerpoint/2010/main" val="272591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going to take a look and listen to some of the different signals found on the 20 meter band and how you can use the soundcard in your PC decode them.</a:t>
            </a:r>
          </a:p>
          <a:p>
            <a:r>
              <a:rPr lang="en-US" dirty="0" smtClean="0"/>
              <a:t>All of digital modes presented here require an audio connection from your transceiver to your computer to receive.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 Meter Band Plan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522326"/>
              </p:ext>
            </p:extLst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  (Suggested)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14.000</a:t>
                      </a:r>
                      <a:r>
                        <a:rPr lang="en-US" baseline="0" dirty="0" smtClean="0"/>
                        <a:t> – 14.060 </a:t>
                      </a:r>
                      <a:r>
                        <a:rPr lang="en-US" baseline="0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14.063 – 14.069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effectLst/>
                        </a:rPr>
                        <a:t>Hellschreiber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14.068 -  14.073.5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PSK31, PSK63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14.075 – 14.078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Oliva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14.076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JT65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14.079 – 14.100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RTTY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14.100 -  14.111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Packet, </a:t>
                      </a:r>
                      <a:r>
                        <a:rPr lang="en-US" dirty="0" err="1" smtClean="0"/>
                        <a:t>WinLink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Pactor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14.230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SSTV (Slow Scan TV)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14.236 – 14.239 </a:t>
                      </a:r>
                      <a:r>
                        <a:rPr lang="en-US" dirty="0" err="1" smtClean="0"/>
                        <a:t>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Voice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0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Oldest form of communication on the bands</a:t>
            </a:r>
          </a:p>
          <a:p>
            <a:r>
              <a:rPr lang="en-US" dirty="0" smtClean="0"/>
              <a:t>Decoding programs available that use the sound card in your computer to decode the signals</a:t>
            </a:r>
          </a:p>
          <a:p>
            <a:r>
              <a:rPr lang="en-US" dirty="0" smtClean="0"/>
              <a:t>CWGET, CW Skimmer are two of the free programs available.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 Get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r="855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9A7DX from </a:t>
            </a:r>
            <a:r>
              <a:rPr lang="en-US" dirty="0" err="1" smtClean="0"/>
              <a:t>Crotia</a:t>
            </a:r>
            <a:r>
              <a:rPr lang="en-US" dirty="0" smtClean="0"/>
              <a:t> calling CQ for the CW contest this past weekend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popular digital mode</a:t>
            </a:r>
          </a:p>
          <a:p>
            <a:r>
              <a:rPr lang="en-US" dirty="0" smtClean="0"/>
              <a:t>More free programs available for you to use</a:t>
            </a:r>
          </a:p>
          <a:p>
            <a:r>
              <a:rPr lang="en-US" dirty="0" err="1" smtClean="0"/>
              <a:t>DigiPan</a:t>
            </a:r>
            <a:r>
              <a:rPr lang="en-US" dirty="0" smtClean="0"/>
              <a:t>, </a:t>
            </a:r>
            <a:r>
              <a:rPr lang="en-US" dirty="0" err="1" smtClean="0"/>
              <a:t>Fldigi</a:t>
            </a:r>
            <a:r>
              <a:rPr lang="en-US" dirty="0" smtClean="0"/>
              <a:t>, True TTY, </a:t>
            </a:r>
            <a:r>
              <a:rPr lang="en-US" dirty="0" err="1" smtClean="0"/>
              <a:t>MixW</a:t>
            </a:r>
            <a:endParaRPr lang="en-US" dirty="0" smtClean="0"/>
          </a:p>
          <a:p>
            <a:r>
              <a:rPr lang="en-US" dirty="0" smtClean="0"/>
              <a:t>Many logging programs have PSK ability built in</a:t>
            </a:r>
          </a:p>
          <a:p>
            <a:r>
              <a:rPr lang="en-US" dirty="0" smtClean="0"/>
              <a:t>Help setting up is available from web sites and user groups</a:t>
            </a:r>
          </a:p>
          <a:p>
            <a:r>
              <a:rPr lang="en-US" dirty="0" smtClean="0"/>
              <a:t>Sample sounds. </a:t>
            </a:r>
            <a:endParaRPr lang="en-US" dirty="0"/>
          </a:p>
        </p:txBody>
      </p:sp>
      <p:pic>
        <p:nvPicPr>
          <p:cNvPr id="4" name="ps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4645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61" y="304800"/>
            <a:ext cx="7612878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1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for weak signal communication</a:t>
            </a:r>
          </a:p>
          <a:p>
            <a:r>
              <a:rPr lang="en-US" dirty="0" smtClean="0"/>
              <a:t>High transmit power is not needed</a:t>
            </a:r>
          </a:p>
          <a:p>
            <a:r>
              <a:rPr lang="en-US" dirty="0" smtClean="0"/>
              <a:t>Extremely slow</a:t>
            </a:r>
          </a:p>
          <a:p>
            <a:r>
              <a:rPr lang="en-US" dirty="0" smtClean="0"/>
              <a:t>Requires the clock on your PC to be accurate</a:t>
            </a:r>
          </a:p>
          <a:p>
            <a:r>
              <a:rPr lang="en-US" dirty="0" smtClean="0"/>
              <a:t>Free software available for download</a:t>
            </a:r>
          </a:p>
          <a:p>
            <a:r>
              <a:rPr lang="en-US" dirty="0" smtClean="0"/>
              <a:t>Ken </a:t>
            </a:r>
            <a:r>
              <a:rPr lang="en-US" dirty="0" err="1" smtClean="0"/>
              <a:t>Wontor</a:t>
            </a:r>
            <a:r>
              <a:rPr lang="en-US" dirty="0" smtClean="0"/>
              <a:t> is our local expert with this mode</a:t>
            </a:r>
          </a:p>
          <a:p>
            <a:r>
              <a:rPr lang="en-US" dirty="0" smtClean="0"/>
              <a:t>Sounds    </a:t>
            </a:r>
            <a:endParaRPr lang="en-US" dirty="0"/>
          </a:p>
        </p:txBody>
      </p:sp>
      <p:pic>
        <p:nvPicPr>
          <p:cNvPr id="4" name="jth6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JT65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87" y="1600200"/>
            <a:ext cx="44544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jth6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0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462</Words>
  <Application>Microsoft Office PowerPoint</Application>
  <PresentationFormat>On-screen Show (4:3)</PresentationFormat>
  <Paragraphs>84</Paragraphs>
  <Slides>15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Exploring HF Signals</vt:lpstr>
      <vt:lpstr>PowerPoint Presentation</vt:lpstr>
      <vt:lpstr>20 Meter Band Plan </vt:lpstr>
      <vt:lpstr>CW</vt:lpstr>
      <vt:lpstr>CW Get</vt:lpstr>
      <vt:lpstr>PSK</vt:lpstr>
      <vt:lpstr>PowerPoint Presentation</vt:lpstr>
      <vt:lpstr>JT65</vt:lpstr>
      <vt:lpstr>JT65</vt:lpstr>
      <vt:lpstr>RTTY</vt:lpstr>
      <vt:lpstr>PowerPoint Presentation</vt:lpstr>
      <vt:lpstr>SSTV</vt:lpstr>
      <vt:lpstr>Olivia </vt:lpstr>
      <vt:lpstr>Other modes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Signals on the Bands</dc:title>
  <dc:creator>Bruce</dc:creator>
  <cp:lastModifiedBy>Bruce</cp:lastModifiedBy>
  <cp:revision>14</cp:revision>
  <dcterms:created xsi:type="dcterms:W3CDTF">2014-08-09T21:53:32Z</dcterms:created>
  <dcterms:modified xsi:type="dcterms:W3CDTF">2014-08-10T19:15:55Z</dcterms:modified>
</cp:coreProperties>
</file>